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맑은 고딕" panose="020B0503020000020004" pitchFamily="50" charset="-127"/>
      <p:regular r:id="rId3"/>
      <p:bold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Rix고딕 L" panose="020B0600000101010101" charset="-127"/>
      <p:regular r:id="rId9"/>
    </p:embeddedFont>
    <p:embeddedFont>
      <p:font typeface="Rix고딕 M" panose="020B0600000101010101" charset="-127"/>
      <p:regular r:id="rId10"/>
    </p:embeddedFont>
    <p:embeddedFont>
      <p:font typeface="Rix고딕 EB" panose="020B0600000101010101" charset="-127"/>
      <p:regular r:id="rId11"/>
    </p:embeddedFont>
    <p:embeddedFont>
      <p:font typeface="Rix고딕 B" panose="020B0600000101010101" charset="-127"/>
      <p:regular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08" y="-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8343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971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ko-KR" altLang="en-US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주요대회 성적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최신 순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.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피닉스다트 공식은 물론 타사 대회 기입 가능</a:t>
            </a:r>
            <a:r>
              <a:rPr sz="1200" spc="-10" dirty="0" smtClean="0">
                <a:solidFill>
                  <a:srgbClr val="49494A"/>
                </a:solidFill>
                <a:latin typeface="+mn-ea"/>
                <a:cs typeface="Rix고딕 M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823523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spc="-25" dirty="0" smtClean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 명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2" y="6719693"/>
            <a:ext cx="218067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 경력</a:t>
            </a:r>
            <a:r>
              <a:rPr lang="en-US" altLang="ko-KR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아르바이트 가능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127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5399" y="1353540"/>
            <a:ext cx="4802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lang="ko-KR" altLang="en-US" sz="2100" b="1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2100" b="1" spc="-15" dirty="0" smtClean="0">
                <a:solidFill>
                  <a:srgbClr val="231F20"/>
                </a:solidFill>
                <a:latin typeface="+mn-ea"/>
                <a:cs typeface="Rix고딕 L"/>
              </a:rPr>
              <a:t> 프로 라이선스 서류심사 신청서</a:t>
            </a:r>
            <a:endParaRPr lang="en-US" altLang="ko-KR" sz="2100" b="1" spc="-15" dirty="0" smtClean="0">
              <a:solidFill>
                <a:srgbClr val="231F20"/>
              </a:solidFill>
              <a:latin typeface="+mn-ea"/>
              <a:cs typeface="Rix고딕 L"/>
            </a:endParaRPr>
          </a:p>
          <a:p>
            <a:pPr marL="18415">
              <a:lnSpc>
                <a:spcPct val="100000"/>
              </a:lnSpc>
            </a:pPr>
            <a:r>
              <a:rPr lang="en-US" altLang="ko-KR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2017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년도 </a:t>
            </a:r>
            <a:r>
              <a:rPr lang="ko-KR" altLang="en-US" sz="1000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 코리아 프로선수 등록을 위한 서류 심사를 아래와 같이 신청합니다</a:t>
            </a:r>
            <a:endParaRPr lang="en-US" altLang="ko-KR" sz="1000" spc="-15" dirty="0" smtClean="0">
              <a:solidFill>
                <a:srgbClr val="231F20"/>
              </a:solidFill>
              <a:latin typeface="+mn-ea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000" dirty="0" err="1" smtClean="0">
                <a:latin typeface="+mn-ea"/>
                <a:cs typeface="Rix고딕 EB"/>
              </a:rPr>
              <a:t>퍼펙트</a:t>
            </a:r>
            <a:r>
              <a:rPr lang="ko-KR" altLang="en-US" sz="1000" dirty="0" smtClean="0">
                <a:latin typeface="+mn-ea"/>
                <a:cs typeface="Rix고딕 EB"/>
              </a:rPr>
              <a:t> 코리아 프로테스트 전형 요강에 따라 프로자격 취득을 위한 서류 심사를 신청합니다</a:t>
            </a:r>
            <a:r>
              <a:rPr lang="en-US" altLang="ko-KR" sz="1000" dirty="0" smtClean="0">
                <a:latin typeface="+mn-ea"/>
                <a:cs typeface="Rix고딕 EB"/>
              </a:rPr>
              <a:t>.</a:t>
            </a:r>
            <a:endParaRPr sz="1000" dirty="0">
              <a:latin typeface="+mn-ea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5398" y="9808236"/>
            <a:ext cx="5045135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서류신청 마감일인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2017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11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월 </a:t>
            </a:r>
            <a:r>
              <a:rPr lang="en-US" altLang="ko-KR" sz="1050" spc="-30" smtClean="0">
                <a:solidFill>
                  <a:srgbClr val="231F20"/>
                </a:solidFill>
                <a:latin typeface="+mn-ea"/>
                <a:cs typeface="Rix고딕 B"/>
              </a:rPr>
              <a:t>16</a:t>
            </a:r>
            <a:r>
              <a:rPr lang="ko-KR" altLang="en-US" sz="1050" spc="-30" smtClean="0">
                <a:solidFill>
                  <a:srgbClr val="231F20"/>
                </a:solidFill>
                <a:latin typeface="+mn-ea"/>
                <a:cs typeface="Rix고딕 B"/>
              </a:rPr>
              <a:t>일까지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담당자에게 도착하여야 접수가 유효합니다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.</a:t>
            </a:r>
            <a:endParaRPr sz="1050" dirty="0">
              <a:latin typeface="+mn-ea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신청일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월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3" y="8610120"/>
            <a:ext cx="4181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231F20"/>
                </a:solidFill>
                <a:latin typeface="+mn-ea"/>
                <a:cs typeface="Rix고딕 B"/>
              </a:rPr>
              <a:t>성명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3" y="8610120"/>
            <a:ext cx="497805" cy="179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1776" y="9202494"/>
            <a:ext cx="980703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dirty="0" smtClean="0">
                <a:latin typeface="+mn-ea"/>
                <a:cs typeface="Rix고딕 M"/>
              </a:rPr>
              <a:t>신청서류 체크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831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5368" y="9196274"/>
            <a:ext cx="4127980" cy="378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 여권증명사진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2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(1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부착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, 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첨부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)       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자기소개서</a:t>
            </a:r>
            <a:endParaRPr lang="en-US" altLang="ko-KR" sz="1050" spc="-30" dirty="0" smtClean="0">
              <a:solidFill>
                <a:srgbClr val="231F20"/>
              </a:solidFill>
              <a:latin typeface="+mn-ea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en-US" sz="1050" dirty="0" smtClean="0">
                <a:latin typeface="+mn-ea"/>
                <a:cs typeface="Rix고딕 M"/>
              </a:rPr>
              <a:t> </a:t>
            </a:r>
            <a:r>
              <a:rPr lang="ko-KR" altLang="en-US" sz="1050" dirty="0" smtClean="0">
                <a:latin typeface="+mn-ea"/>
                <a:cs typeface="Rix고딕 M"/>
              </a:rPr>
              <a:t>주민등록증 또는 운전면허증 또는 여권 사본 또는 외국인등록증 </a:t>
            </a:r>
            <a:r>
              <a:rPr lang="en-US" altLang="ko-KR" sz="1050" dirty="0" smtClean="0">
                <a:latin typeface="+mn-ea"/>
                <a:cs typeface="Rix고딕 M"/>
              </a:rPr>
              <a:t>1</a:t>
            </a:r>
            <a:r>
              <a:rPr lang="ko-KR" altLang="en-US" sz="1050" dirty="0" smtClean="0">
                <a:latin typeface="+mn-ea"/>
                <a:cs typeface="Rix고딕 M"/>
              </a:rPr>
              <a:t>부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80068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생년월일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현주소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742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B"/>
              </a:rPr>
              <a:t>휴대폰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2032" y="3769051"/>
            <a:ext cx="376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M"/>
              </a:rPr>
              <a:t>상호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테스트 신청지역</a:t>
            </a:r>
            <a:endParaRPr sz="1200" dirty="0">
              <a:latin typeface="+mn-ea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+mn-ea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다트경력</a:t>
            </a:r>
            <a:r>
              <a:rPr sz="1200" spc="-25" dirty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       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개월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9791" y="3281422"/>
            <a:ext cx="948918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B"/>
              </a:rPr>
              <a:t>이메일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+mn-ea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홈숍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지역</a:t>
            </a:r>
            <a:endParaRPr sz="1200" dirty="0" smtClean="0">
              <a:latin typeface="+mn-ea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ko-KR" altLang="en-US" sz="1200" dirty="0" err="1" smtClean="0">
                <a:latin typeface="+mn-ea"/>
                <a:cs typeface="Rix고딕 B"/>
              </a:rPr>
              <a:t>피닉스레이팅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 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년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r>
              <a:rPr lang="ko-KR" altLang="en-US" sz="1200" spc="-25" dirty="0" err="1">
                <a:solidFill>
                  <a:srgbClr val="231F20"/>
                </a:solidFill>
                <a:latin typeface="+mn-ea"/>
                <a:cs typeface="Rix고딕 M"/>
              </a:rPr>
              <a:t>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이름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215" dirty="0" smtClean="0">
                <a:solidFill>
                  <a:srgbClr val="231F20"/>
                </a:solidFill>
                <a:latin typeface="+mn-ea"/>
                <a:cs typeface="Rix고딕 B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38926" y="2265168"/>
            <a:ext cx="23003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dirty="0" err="1" smtClean="0">
                <a:latin typeface="+mn-ea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lang="en-US" altLang="ko-KR" sz="1200" dirty="0" smtClean="0">
              <a:latin typeface="+mn-ea"/>
              <a:cs typeface="Rix고딕 M"/>
            </a:endParaRPr>
          </a:p>
          <a:p>
            <a:pPr marL="12700"/>
            <a:endParaRPr lang="en-US" altLang="ko-KR" sz="1200" dirty="0" smtClean="0">
              <a:latin typeface="+mn-ea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2714" y="2689602"/>
            <a:ext cx="15694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성별    남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723634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M"/>
              </a:rPr>
              <a:t>여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1567" y="4118301"/>
            <a:ext cx="69934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err="1" smtClean="0">
                <a:latin typeface="+mn-ea"/>
                <a:cs typeface="Rix고딕 M"/>
              </a:rPr>
              <a:t>스로우</a:t>
            </a:r>
            <a:r>
              <a:rPr lang="ko-KR" altLang="en-US" sz="1200" dirty="0" smtClean="0">
                <a:latin typeface="+mn-ea"/>
                <a:cs typeface="Rix고딕 M"/>
              </a:rPr>
              <a:t> 좌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우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+mn-ea"/>
                <a:cs typeface="Rix고딕 L"/>
              </a:rPr>
              <a:t>여권사진  3.5X4.5</a:t>
            </a:r>
            <a:endParaRPr sz="900">
              <a:latin typeface="+mn-ea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 @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O1O – OOOO - OOOO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0209" y="374650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59050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87850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788004" y="8623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37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198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Calibri</vt:lpstr>
      <vt:lpstr>Rix고딕 L</vt:lpstr>
      <vt:lpstr>Rix고딕 M</vt:lpstr>
      <vt:lpstr>Rix고딕 EB</vt:lpstr>
      <vt:lpstr>Times New Roman</vt:lpstr>
      <vt:lpstr>Rix고딕 B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user</cp:lastModifiedBy>
  <cp:revision>43</cp:revision>
  <dcterms:created xsi:type="dcterms:W3CDTF">2016-12-27T14:41:12Z</dcterms:created>
  <dcterms:modified xsi:type="dcterms:W3CDTF">2017-11-03T06:18:08Z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