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7556500" cy="106934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맑은 고딕" panose="020B0503020000020004" pitchFamily="50" charset="-127"/>
      <p:regular r:id="rId7"/>
      <p:bold r:id="rId8"/>
    </p:embeddedFont>
    <p:embeddedFont>
      <p:font typeface="Rix고딕 EB" panose="02020603020101020101" pitchFamily="18" charset="-127"/>
      <p:regular r:id="rId9"/>
    </p:embeddedFont>
    <p:embeddedFont>
      <p:font typeface="Rix고딕 B" panose="02020603020101020101" pitchFamily="18" charset="-127"/>
      <p:regular r:id="rId10"/>
    </p:embeddedFont>
    <p:embeddedFont>
      <p:font typeface="Rix고딕 M" panose="02020603020101020101" pitchFamily="18" charset="-127"/>
      <p:regular r:id="rId11"/>
    </p:embeddedFont>
    <p:embeddedFont>
      <p:font typeface="Rix고딕 L" panose="02020603020101020101" pitchFamily="18" charset="-127"/>
      <p:regular r:id="rId12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12" y="25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heme" Target="theme/theme1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그림 9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" y="1027773"/>
            <a:ext cx="7107776" cy="10058400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651649" y="7886700"/>
            <a:ext cx="6257290" cy="2442845"/>
          </a:xfrm>
          <a:custGeom>
            <a:avLst/>
            <a:gdLst/>
            <a:ahLst/>
            <a:cxnLst/>
            <a:rect l="l" t="t" r="r" b="b"/>
            <a:pathLst>
              <a:path w="6257290" h="2442845">
                <a:moveTo>
                  <a:pt x="0" y="0"/>
                </a:moveTo>
                <a:lnTo>
                  <a:pt x="6256870" y="0"/>
                </a:lnTo>
                <a:lnTo>
                  <a:pt x="6256870" y="2442629"/>
                </a:lnTo>
                <a:lnTo>
                  <a:pt x="0" y="24426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100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51649" y="205422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099">
            <a:solidFill>
              <a:srgbClr val="2E2E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637263" y="4547993"/>
            <a:ext cx="4372610" cy="195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>
                <a:solidFill>
                  <a:srgbClr val="231F20"/>
                </a:solidFill>
                <a:latin typeface="Rix고딕 B"/>
                <a:cs typeface="Rix고딕 B"/>
              </a:rPr>
              <a:t>* </a:t>
            </a:r>
            <a:r>
              <a:rPr sz="1200" spc="-25" dirty="0">
                <a:solidFill>
                  <a:srgbClr val="231F20"/>
                </a:solidFill>
                <a:latin typeface="Rix고딕 B"/>
                <a:cs typeface="Rix고딕 B"/>
              </a:rPr>
              <a:t>주요대회 성적 </a:t>
            </a:r>
            <a:r>
              <a:rPr sz="1200" spc="-10" dirty="0">
                <a:solidFill>
                  <a:srgbClr val="49494A"/>
                </a:solidFill>
                <a:latin typeface="Rix고딕 M"/>
                <a:cs typeface="Rix고딕 M"/>
              </a:rPr>
              <a:t>( </a:t>
            </a:r>
            <a:r>
              <a:rPr sz="1200" spc="-25" dirty="0">
                <a:solidFill>
                  <a:srgbClr val="49494A"/>
                </a:solidFill>
                <a:latin typeface="Rix고딕 M"/>
                <a:cs typeface="Rix고딕 M"/>
              </a:rPr>
              <a:t>최신 </a:t>
            </a:r>
            <a:r>
              <a:rPr sz="1200" spc="-15" dirty="0">
                <a:solidFill>
                  <a:srgbClr val="49494A"/>
                </a:solidFill>
                <a:latin typeface="Rix고딕 M"/>
                <a:cs typeface="Rix고딕 M"/>
              </a:rPr>
              <a:t>순. </a:t>
            </a:r>
            <a:r>
              <a:rPr sz="1200" spc="-25" dirty="0">
                <a:solidFill>
                  <a:srgbClr val="49494A"/>
                </a:solidFill>
                <a:latin typeface="Rix고딕 M"/>
                <a:cs typeface="Rix고딕 M"/>
              </a:rPr>
              <a:t>피닉스다트 공식은 물론 타사 대회 기입 가능</a:t>
            </a:r>
            <a:r>
              <a:rPr sz="1200" spc="130" dirty="0">
                <a:solidFill>
                  <a:srgbClr val="49494A"/>
                </a:solidFill>
                <a:latin typeface="Rix고딕 M"/>
                <a:cs typeface="Rix고딕 M"/>
              </a:rPr>
              <a:t> </a:t>
            </a:r>
            <a:r>
              <a:rPr sz="1200" spc="-10" dirty="0">
                <a:solidFill>
                  <a:srgbClr val="49494A"/>
                </a:solidFill>
                <a:latin typeface="Rix고딕 M"/>
                <a:cs typeface="Rix고딕 M"/>
              </a:rPr>
              <a:t>)</a:t>
            </a:r>
            <a:endParaRPr sz="1200">
              <a:latin typeface="Rix고딕 M"/>
              <a:cs typeface="Rix고딕 M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046045"/>
              </p:ext>
            </p:extLst>
          </p:nvPr>
        </p:nvGraphicFramePr>
        <p:xfrm>
          <a:off x="646976" y="4819650"/>
          <a:ext cx="6256868" cy="17949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3563"/>
                <a:gridCol w="424541"/>
                <a:gridCol w="2772829"/>
                <a:gridCol w="1086567"/>
                <a:gridCol w="1089368"/>
              </a:tblGrid>
              <a:tr h="358421"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12700">
                      <a:solidFill>
                        <a:srgbClr val="060101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200" spc="-25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대 회</a:t>
                      </a:r>
                      <a:r>
                        <a:rPr sz="1200" spc="-85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명</a:t>
                      </a:r>
                      <a:endParaRPr sz="120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성</a:t>
                      </a:r>
                      <a:endParaRPr sz="120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적</a:t>
                      </a:r>
                      <a:endParaRPr sz="120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28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1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34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2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37263" y="6719693"/>
            <a:ext cx="1903730" cy="195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>
                <a:solidFill>
                  <a:srgbClr val="231F20"/>
                </a:solidFill>
                <a:latin typeface="Rix고딕 B"/>
                <a:cs typeface="Rix고딕 B"/>
              </a:rPr>
              <a:t>* </a:t>
            </a:r>
            <a:r>
              <a:rPr sz="1200" spc="-25" dirty="0">
                <a:solidFill>
                  <a:srgbClr val="231F20"/>
                </a:solidFill>
                <a:latin typeface="Rix고딕 B"/>
                <a:cs typeface="Rix고딕 B"/>
              </a:rPr>
              <a:t>주요 경력 </a:t>
            </a:r>
            <a:r>
              <a:rPr sz="1200" spc="-10" dirty="0">
                <a:solidFill>
                  <a:srgbClr val="49494A"/>
                </a:solidFill>
                <a:latin typeface="Rix고딕 M"/>
                <a:cs typeface="Rix고딕 M"/>
              </a:rPr>
              <a:t>( </a:t>
            </a:r>
            <a:r>
              <a:rPr sz="1200" spc="-25" dirty="0">
                <a:solidFill>
                  <a:srgbClr val="49494A"/>
                </a:solidFill>
                <a:latin typeface="Rix고딕 M"/>
                <a:cs typeface="Rix고딕 M"/>
              </a:rPr>
              <a:t>아르바이트 가능</a:t>
            </a:r>
            <a:r>
              <a:rPr sz="1200" spc="-15" dirty="0">
                <a:solidFill>
                  <a:srgbClr val="49494A"/>
                </a:solidFill>
                <a:latin typeface="Rix고딕 M"/>
                <a:cs typeface="Rix고딕 M"/>
              </a:rPr>
              <a:t> </a:t>
            </a:r>
            <a:r>
              <a:rPr sz="1200" spc="-10" dirty="0">
                <a:solidFill>
                  <a:srgbClr val="49494A"/>
                </a:solidFill>
                <a:latin typeface="Rix고딕 M"/>
                <a:cs typeface="Rix고딕 M"/>
              </a:rPr>
              <a:t>)</a:t>
            </a:r>
            <a:endParaRPr sz="1200">
              <a:latin typeface="Rix고딕 M"/>
              <a:cs typeface="Rix고딕 M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371565"/>
              </p:ext>
            </p:extLst>
          </p:nvPr>
        </p:nvGraphicFramePr>
        <p:xfrm>
          <a:off x="646976" y="6991350"/>
          <a:ext cx="6256868" cy="719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6537"/>
                <a:gridCol w="470832"/>
                <a:gridCol w="479569"/>
                <a:gridCol w="470832"/>
                <a:gridCol w="328433"/>
                <a:gridCol w="3640665"/>
              </a:tblGrid>
              <a:tr h="360536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34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746853" y="351744"/>
            <a:ext cx="2066442" cy="918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61740" y="1353540"/>
            <a:ext cx="4236720" cy="542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>
              <a:lnSpc>
                <a:spcPct val="100000"/>
              </a:lnSpc>
            </a:pPr>
            <a:r>
              <a:rPr sz="2150" spc="-10" dirty="0">
                <a:solidFill>
                  <a:srgbClr val="231F20"/>
                </a:solidFill>
                <a:latin typeface="Rix고딕 B"/>
                <a:cs typeface="Rix고딕 B"/>
              </a:rPr>
              <a:t>퍼펙트 프로 라이선스 서류심사</a:t>
            </a:r>
            <a:r>
              <a:rPr sz="2150" spc="-90" dirty="0">
                <a:solidFill>
                  <a:srgbClr val="231F20"/>
                </a:solidFill>
                <a:latin typeface="Rix고딕 B"/>
                <a:cs typeface="Rix고딕 B"/>
              </a:rPr>
              <a:t> </a:t>
            </a:r>
            <a:r>
              <a:rPr sz="2150" spc="-10" dirty="0">
                <a:solidFill>
                  <a:srgbClr val="231F20"/>
                </a:solidFill>
                <a:latin typeface="Rix고딕 B"/>
                <a:cs typeface="Rix고딕 B"/>
              </a:rPr>
              <a:t>신청서</a:t>
            </a:r>
            <a:endParaRPr sz="2150" dirty="0">
              <a:latin typeface="Rix고딕 B"/>
              <a:cs typeface="Rix고딕 B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000" spc="-15" dirty="0">
                <a:solidFill>
                  <a:srgbClr val="231F20"/>
                </a:solidFill>
                <a:latin typeface="Rix고딕 L"/>
                <a:cs typeface="Rix고딕 L"/>
              </a:rPr>
              <a:t>2017년도 </a:t>
            </a:r>
            <a:r>
              <a:rPr sz="1000" spc="-20" dirty="0">
                <a:solidFill>
                  <a:srgbClr val="231F20"/>
                </a:solidFill>
                <a:latin typeface="Rix고딕 L"/>
                <a:cs typeface="Rix고딕 L"/>
              </a:rPr>
              <a:t>퍼펙트 코리아 프로선수 등록을 위한 서류 심사를 아래와 같이</a:t>
            </a:r>
            <a:r>
              <a:rPr sz="1000" spc="5" dirty="0">
                <a:solidFill>
                  <a:srgbClr val="231F20"/>
                </a:solidFill>
                <a:latin typeface="Rix고딕 L"/>
                <a:cs typeface="Rix고딕 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Rix고딕 L"/>
                <a:cs typeface="Rix고딕 L"/>
              </a:rPr>
              <a:t>신청합니다</a:t>
            </a:r>
            <a:endParaRPr sz="1000" dirty="0">
              <a:latin typeface="Rix고딕 L"/>
              <a:cs typeface="Rix고딕 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2569" y="8135743"/>
            <a:ext cx="5307965" cy="175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150" dirty="0">
                <a:solidFill>
                  <a:srgbClr val="231F20"/>
                </a:solidFill>
                <a:latin typeface="Rix고딕 EB"/>
                <a:cs typeface="Rix고딕 EB"/>
              </a:rPr>
              <a:t>퍼펙트 코리아 프로테스트 전형 요강에 따라 프로자격 취득을 위한 서류 심사를</a:t>
            </a:r>
            <a:r>
              <a:rPr sz="1150" spc="-60" dirty="0">
                <a:solidFill>
                  <a:srgbClr val="231F20"/>
                </a:solidFill>
                <a:latin typeface="Rix고딕 EB"/>
                <a:cs typeface="Rix고딕 EB"/>
              </a:rPr>
              <a:t> </a:t>
            </a:r>
            <a:r>
              <a:rPr sz="1150" dirty="0">
                <a:solidFill>
                  <a:srgbClr val="231F20"/>
                </a:solidFill>
                <a:latin typeface="Rix고딕 EB"/>
                <a:cs typeface="Rix고딕 EB"/>
              </a:rPr>
              <a:t>신청합니다</a:t>
            </a:r>
            <a:endParaRPr sz="1150">
              <a:latin typeface="Rix고딕 EB"/>
              <a:cs typeface="Rix고딕 E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95399" y="9808236"/>
            <a:ext cx="4802022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sz="1050" spc="-30" dirty="0">
                <a:solidFill>
                  <a:srgbClr val="231F20"/>
                </a:solidFill>
                <a:latin typeface="Rix고딕 B"/>
                <a:cs typeface="Rix고딕 B"/>
              </a:rPr>
              <a:t>서류신청 신청 마감일인 </a:t>
            </a:r>
            <a:r>
              <a:rPr sz="1050" spc="-20" dirty="0">
                <a:solidFill>
                  <a:srgbClr val="231F20"/>
                </a:solidFill>
                <a:latin typeface="Rix고딕 B"/>
                <a:cs typeface="Rix고딕 B"/>
              </a:rPr>
              <a:t>2017년 </a:t>
            </a:r>
            <a:r>
              <a:rPr lang="en-US" sz="1050" spc="-25" dirty="0" smtClean="0">
                <a:solidFill>
                  <a:srgbClr val="231F20"/>
                </a:solidFill>
                <a:latin typeface="Rix고딕 B"/>
                <a:cs typeface="Rix고딕 B"/>
              </a:rPr>
              <a:t>2</a:t>
            </a:r>
            <a:r>
              <a:rPr sz="1050" spc="-25" dirty="0" smtClean="0">
                <a:solidFill>
                  <a:srgbClr val="231F20"/>
                </a:solidFill>
                <a:latin typeface="Rix고딕 B"/>
                <a:cs typeface="Rix고딕 B"/>
              </a:rPr>
              <a:t>월 </a:t>
            </a:r>
            <a:r>
              <a:rPr lang="en-US" sz="1050" spc="-25" dirty="0" smtClean="0">
                <a:solidFill>
                  <a:srgbClr val="231F20"/>
                </a:solidFill>
                <a:latin typeface="Rix고딕 B"/>
                <a:cs typeface="Rix고딕 B"/>
              </a:rPr>
              <a:t>21</a:t>
            </a:r>
            <a:r>
              <a:rPr sz="1050" spc="-25" dirty="0" smtClean="0">
                <a:solidFill>
                  <a:srgbClr val="231F20"/>
                </a:solidFill>
                <a:latin typeface="Rix고딕 B"/>
                <a:cs typeface="Rix고딕 B"/>
              </a:rPr>
              <a:t>일까지 </a:t>
            </a:r>
            <a:r>
              <a:rPr sz="1050" spc="-30" dirty="0">
                <a:solidFill>
                  <a:srgbClr val="231F20"/>
                </a:solidFill>
                <a:latin typeface="Rix고딕 B"/>
                <a:cs typeface="Rix고딕 B"/>
              </a:rPr>
              <a:t>담당자에게 도착하여야 접수가</a:t>
            </a:r>
            <a:r>
              <a:rPr sz="1050" spc="180" dirty="0">
                <a:solidFill>
                  <a:srgbClr val="231F20"/>
                </a:solidFill>
                <a:latin typeface="Rix고딕 B"/>
                <a:cs typeface="Rix고딕 B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Rix고딕 B"/>
                <a:cs typeface="Rix고딕 B"/>
              </a:rPr>
              <a:t>유효합니다.</a:t>
            </a:r>
            <a:endParaRPr sz="1050" dirty="0">
              <a:latin typeface="Rix고딕 B"/>
              <a:cs typeface="Rix고딕 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46652" y="8610120"/>
            <a:ext cx="429895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sz="1200" spc="-30" dirty="0">
                <a:solidFill>
                  <a:srgbClr val="231F20"/>
                </a:solidFill>
                <a:latin typeface="Rix고딕 B"/>
                <a:cs typeface="Rix고딕 B"/>
              </a:rPr>
              <a:t>신청일</a:t>
            </a:r>
            <a:endParaRPr sz="1200">
              <a:latin typeface="Rix고딕 B"/>
              <a:cs typeface="Rix고딕 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00430" y="8610120"/>
            <a:ext cx="151765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sz="1200" spc="-30" dirty="0">
                <a:solidFill>
                  <a:srgbClr val="231F20"/>
                </a:solidFill>
                <a:latin typeface="Rix고딕 B"/>
                <a:cs typeface="Rix고딕 B"/>
              </a:rPr>
              <a:t>년</a:t>
            </a:r>
            <a:endParaRPr sz="1200" dirty="0">
              <a:latin typeface="Rix고딕 B"/>
              <a:cs typeface="Rix고딕 B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30606" y="8610120"/>
            <a:ext cx="151765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sz="1200" spc="-30" dirty="0">
                <a:solidFill>
                  <a:srgbClr val="231F20"/>
                </a:solidFill>
                <a:latin typeface="Rix고딕 B"/>
                <a:cs typeface="Rix고딕 B"/>
              </a:rPr>
              <a:t>월</a:t>
            </a:r>
            <a:endParaRPr sz="1200">
              <a:latin typeface="Rix고딕 B"/>
              <a:cs typeface="Rix고딕 B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60782" y="8610120"/>
            <a:ext cx="151765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sz="1200" spc="-30" dirty="0">
                <a:solidFill>
                  <a:srgbClr val="231F20"/>
                </a:solidFill>
                <a:latin typeface="Rix고딕 B"/>
                <a:cs typeface="Rix고딕 B"/>
              </a:rPr>
              <a:t>일</a:t>
            </a:r>
            <a:endParaRPr sz="1200">
              <a:latin typeface="Rix고딕 B"/>
              <a:cs typeface="Rix고딕 B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20304" y="8610120"/>
            <a:ext cx="290830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sz="1200" spc="-30" dirty="0">
                <a:solidFill>
                  <a:srgbClr val="231F20"/>
                </a:solidFill>
                <a:latin typeface="Rix고딕 B"/>
                <a:cs typeface="Rix고딕 B"/>
              </a:rPr>
              <a:t>성명</a:t>
            </a:r>
            <a:endParaRPr sz="1200">
              <a:latin typeface="Rix고딕 B"/>
              <a:cs typeface="Rix고딕 B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35544" y="8610120"/>
            <a:ext cx="290830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sz="1200" spc="-30" dirty="0">
                <a:solidFill>
                  <a:srgbClr val="6E6F71"/>
                </a:solidFill>
                <a:latin typeface="Rix고딕 B"/>
                <a:cs typeface="Rix고딕 B"/>
              </a:rPr>
              <a:t>서명</a:t>
            </a:r>
            <a:endParaRPr sz="1200">
              <a:latin typeface="Rix고딕 B"/>
              <a:cs typeface="Rix고딕 B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14449" y="9202494"/>
            <a:ext cx="748030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sz="1050" spc="-30" dirty="0">
                <a:solidFill>
                  <a:srgbClr val="231F20"/>
                </a:solidFill>
                <a:latin typeface="Rix고딕 M"/>
                <a:cs typeface="Rix고딕 M"/>
              </a:rPr>
              <a:t>신청서류</a:t>
            </a:r>
            <a:r>
              <a:rPr sz="1050" spc="-85" dirty="0">
                <a:solidFill>
                  <a:srgbClr val="231F20"/>
                </a:solidFill>
                <a:latin typeface="Rix고딕 M"/>
                <a:cs typeface="Rix고딕 M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Rix고딕 M"/>
                <a:cs typeface="Rix고딕 M"/>
              </a:rPr>
              <a:t>체크</a:t>
            </a:r>
            <a:endParaRPr sz="1050">
              <a:latin typeface="Rix고딕 M"/>
              <a:cs typeface="Rix고딕 M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78443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774501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6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6" y="0"/>
                </a:lnTo>
                <a:lnTo>
                  <a:pt x="114046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559147" y="9206395"/>
            <a:ext cx="3521075" cy="375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sz="1050" spc="-30" dirty="0">
                <a:solidFill>
                  <a:srgbClr val="231F20"/>
                </a:solidFill>
                <a:latin typeface="Rix고딕 M"/>
                <a:cs typeface="Rix고딕 M"/>
              </a:rPr>
              <a:t>여권증명사진 </a:t>
            </a:r>
            <a:r>
              <a:rPr sz="1050" spc="-25" dirty="0">
                <a:solidFill>
                  <a:srgbClr val="231F20"/>
                </a:solidFill>
                <a:latin typeface="Rix고딕 M"/>
                <a:cs typeface="Rix고딕 M"/>
              </a:rPr>
              <a:t>2장 </a:t>
            </a:r>
            <a:r>
              <a:rPr sz="1050" spc="-10" dirty="0">
                <a:solidFill>
                  <a:srgbClr val="231F20"/>
                </a:solidFill>
                <a:latin typeface="Rix고딕 M"/>
                <a:cs typeface="Rix고딕 M"/>
              </a:rPr>
              <a:t>( </a:t>
            </a:r>
            <a:r>
              <a:rPr sz="1050" spc="-25" dirty="0">
                <a:solidFill>
                  <a:srgbClr val="231F20"/>
                </a:solidFill>
                <a:latin typeface="Rix고딕 M"/>
                <a:cs typeface="Rix고딕 M"/>
              </a:rPr>
              <a:t>1장 </a:t>
            </a:r>
            <a:r>
              <a:rPr sz="1050" spc="-20" dirty="0">
                <a:solidFill>
                  <a:srgbClr val="231F20"/>
                </a:solidFill>
                <a:latin typeface="Rix고딕 M"/>
                <a:cs typeface="Rix고딕 M"/>
              </a:rPr>
              <a:t>부착, </a:t>
            </a:r>
            <a:r>
              <a:rPr sz="1050" spc="-25" dirty="0">
                <a:solidFill>
                  <a:srgbClr val="231F20"/>
                </a:solidFill>
                <a:latin typeface="Rix고딕 M"/>
                <a:cs typeface="Rix고딕 M"/>
              </a:rPr>
              <a:t>1장</a:t>
            </a:r>
            <a:r>
              <a:rPr sz="1050" spc="90" dirty="0">
                <a:solidFill>
                  <a:srgbClr val="231F20"/>
                </a:solidFill>
                <a:latin typeface="Rix고딕 M"/>
                <a:cs typeface="Rix고딕 M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Rix고딕 M"/>
                <a:cs typeface="Rix고딕 M"/>
              </a:rPr>
              <a:t>첨부</a:t>
            </a:r>
            <a:r>
              <a:rPr sz="1050" spc="-5" dirty="0">
                <a:solidFill>
                  <a:srgbClr val="231F20"/>
                </a:solidFill>
                <a:latin typeface="Rix고딕 M"/>
                <a:cs typeface="Rix고딕 M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Rix고딕 M"/>
                <a:cs typeface="Rix고딕 M"/>
              </a:rPr>
              <a:t>)	</a:t>
            </a:r>
            <a:r>
              <a:rPr sz="1050" spc="-30" dirty="0">
                <a:solidFill>
                  <a:srgbClr val="231F20"/>
                </a:solidFill>
                <a:latin typeface="Rix고딕 M"/>
                <a:cs typeface="Rix고딕 M"/>
              </a:rPr>
              <a:t>자기소개서  주민등록증 또는 운전면허증 또는 여권 사본 또는 외국인등록증</a:t>
            </a:r>
            <a:r>
              <a:rPr sz="1050" spc="160" dirty="0">
                <a:solidFill>
                  <a:srgbClr val="231F20"/>
                </a:solidFill>
                <a:latin typeface="Rix고딕 M"/>
                <a:cs typeface="Rix고딕 M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Rix고딕 M"/>
                <a:cs typeface="Rix고딕 M"/>
              </a:rPr>
              <a:t>1부</a:t>
            </a:r>
            <a:endParaRPr sz="1050" dirty="0">
              <a:latin typeface="Rix고딕 M"/>
              <a:cs typeface="Rix고딕 M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78443" y="942845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51649" y="205422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07541" y="2689602"/>
            <a:ext cx="55472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231F20"/>
                </a:solidFill>
                <a:latin typeface="Rix고딕 B"/>
                <a:cs typeface="Rix고딕 B"/>
              </a:rPr>
              <a:t>생년월일</a:t>
            </a:r>
            <a:endParaRPr sz="1200" dirty="0">
              <a:latin typeface="Rix고딕 B"/>
              <a:cs typeface="Rix고딕 B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7541" y="3045151"/>
            <a:ext cx="47561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200" spc="-25" dirty="0" err="1" smtClean="0">
                <a:solidFill>
                  <a:srgbClr val="231F20"/>
                </a:solidFill>
                <a:latin typeface="Rix고딕 B"/>
                <a:cs typeface="Rix고딕 B"/>
              </a:rPr>
              <a:t>현주소</a:t>
            </a:r>
            <a:r>
              <a:rPr lang="en-US" sz="1200" spc="-25" dirty="0" smtClean="0">
                <a:solidFill>
                  <a:srgbClr val="231F20"/>
                </a:solidFill>
                <a:latin typeface="Rix고딕 B"/>
                <a:cs typeface="Rix고딕 B"/>
              </a:rPr>
              <a:t>   </a:t>
            </a:r>
            <a:endParaRPr sz="1200" dirty="0">
              <a:latin typeface="Rix고딕 B"/>
              <a:cs typeface="Rix고딕 B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7541" y="3413502"/>
            <a:ext cx="429259" cy="195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231F20"/>
                </a:solidFill>
                <a:latin typeface="Rix고딕 B"/>
                <a:cs typeface="Rix고딕 B"/>
              </a:rPr>
              <a:t>휴대폰</a:t>
            </a:r>
            <a:endParaRPr sz="1200" dirty="0">
              <a:latin typeface="Rix고딕 B"/>
              <a:cs typeface="Rix고딕 B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93877" y="3769051"/>
            <a:ext cx="294640" cy="195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231F20"/>
                </a:solidFill>
                <a:latin typeface="Rix고딕 M"/>
                <a:cs typeface="Rix고딕 M"/>
              </a:rPr>
              <a:t>상호</a:t>
            </a:r>
            <a:endParaRPr sz="1200">
              <a:latin typeface="Rix고딕 M"/>
              <a:cs typeface="Rix고딕 M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7541" y="3769051"/>
            <a:ext cx="2589530" cy="545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231F20"/>
                </a:solidFill>
                <a:latin typeface="Rix고딕 B"/>
                <a:cs typeface="Rix고딕 B"/>
              </a:rPr>
              <a:t>테스트</a:t>
            </a:r>
            <a:r>
              <a:rPr sz="1200" spc="-90" dirty="0">
                <a:solidFill>
                  <a:srgbClr val="231F20"/>
                </a:solidFill>
                <a:latin typeface="Rix고딕 B"/>
                <a:cs typeface="Rix고딕 B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Rix고딕 B"/>
                <a:cs typeface="Rix고딕 B"/>
              </a:rPr>
              <a:t>신청지역</a:t>
            </a:r>
            <a:endParaRPr sz="1200" dirty="0">
              <a:latin typeface="Rix고딕 B"/>
              <a:cs typeface="Rix고딕 B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81125" algn="l"/>
                <a:tab pos="2306955" algn="l"/>
              </a:tabLst>
            </a:pPr>
            <a:r>
              <a:rPr sz="1200" spc="-25" dirty="0">
                <a:solidFill>
                  <a:srgbClr val="231F20"/>
                </a:solidFill>
                <a:latin typeface="Rix고딕 B"/>
                <a:cs typeface="Rix고딕 B"/>
              </a:rPr>
              <a:t>다트경력	</a:t>
            </a:r>
            <a:r>
              <a:rPr sz="1200" spc="-25" dirty="0">
                <a:solidFill>
                  <a:srgbClr val="231F20"/>
                </a:solidFill>
                <a:latin typeface="Rix고딕 M"/>
                <a:cs typeface="Rix고딕 M"/>
              </a:rPr>
              <a:t>년	개월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06331" y="3281422"/>
            <a:ext cx="832485" cy="1032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sz="1200" spc="-25" dirty="0" err="1">
                <a:solidFill>
                  <a:srgbClr val="231F20"/>
                </a:solidFill>
                <a:latin typeface="Rix고딕 B"/>
                <a:cs typeface="Rix고딕 B"/>
              </a:rPr>
              <a:t>이메일</a:t>
            </a:r>
            <a:r>
              <a:rPr sz="1200" spc="-25" dirty="0">
                <a:solidFill>
                  <a:srgbClr val="231F20"/>
                </a:solidFill>
                <a:latin typeface="Rix고딕 B"/>
                <a:cs typeface="Rix고딕 B"/>
              </a:rPr>
              <a:t>  </a:t>
            </a:r>
            <a:endParaRPr lang="en-US" sz="1200" spc="-25" dirty="0" smtClean="0">
              <a:solidFill>
                <a:srgbClr val="231F20"/>
              </a:solidFill>
              <a:latin typeface="Rix고딕 B"/>
              <a:cs typeface="Rix고딕 B"/>
            </a:endParaRPr>
          </a:p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sz="1200" spc="-25" dirty="0" err="1" smtClean="0">
                <a:solidFill>
                  <a:srgbClr val="231F20"/>
                </a:solidFill>
                <a:latin typeface="Rix고딕 B"/>
                <a:cs typeface="Rix고딕 B"/>
              </a:rPr>
              <a:t>홈숍</a:t>
            </a:r>
            <a:r>
              <a:rPr sz="1200" dirty="0">
                <a:solidFill>
                  <a:srgbClr val="231F20"/>
                </a:solidFill>
                <a:latin typeface="Rix고딕 B"/>
                <a:cs typeface="Rix고딕 B"/>
              </a:rPr>
              <a:t>	</a:t>
            </a:r>
            <a:r>
              <a:rPr sz="1200" spc="-25" dirty="0">
                <a:solidFill>
                  <a:srgbClr val="231F20"/>
                </a:solidFill>
                <a:latin typeface="Rix고딕 M"/>
                <a:cs typeface="Rix고딕 M"/>
              </a:rPr>
              <a:t>지역</a:t>
            </a:r>
            <a:endParaRPr sz="1200" dirty="0">
              <a:latin typeface="Rix고딕 M"/>
              <a:cs typeface="Rix고딕 M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1200" spc="-25" dirty="0">
                <a:solidFill>
                  <a:srgbClr val="231F20"/>
                </a:solidFill>
                <a:latin typeface="Rix고딕 B"/>
                <a:cs typeface="Rix고딕 B"/>
              </a:rPr>
              <a:t>피닉스레이팅</a:t>
            </a:r>
            <a:endParaRPr sz="1200" dirty="0">
              <a:latin typeface="Rix고딕 B"/>
              <a:cs typeface="Rix고딕 B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44909" y="268960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 </a:t>
            </a:r>
            <a:r>
              <a:rPr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년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46853" y="2689602"/>
            <a:ext cx="51676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ko-KR" sz="1200" spc="-25" dirty="0" err="1" smtClean="0">
                <a:solidFill>
                  <a:srgbClr val="231F20"/>
                </a:solidFill>
                <a:latin typeface="Rix고딕 M"/>
                <a:cs typeface="Rix고딕 M"/>
              </a:rPr>
              <a:t>OO</a:t>
            </a:r>
            <a:r>
              <a:rPr sz="1200" spc="-25" dirty="0" err="1" smtClean="0">
                <a:solidFill>
                  <a:srgbClr val="231F20"/>
                </a:solidFill>
                <a:latin typeface="Rix고딕 M"/>
                <a:cs typeface="Rix고딕 M"/>
              </a:rPr>
              <a:t>월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7541" y="2265168"/>
            <a:ext cx="263438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 err="1">
                <a:solidFill>
                  <a:srgbClr val="231F20"/>
                </a:solidFill>
                <a:latin typeface="Rix고딕 B"/>
                <a:cs typeface="Rix고딕 B"/>
              </a:rPr>
              <a:t>이름</a:t>
            </a:r>
            <a:r>
              <a:rPr sz="1200" spc="-25" dirty="0">
                <a:solidFill>
                  <a:srgbClr val="231F20"/>
                </a:solidFill>
                <a:latin typeface="Rix고딕 B"/>
                <a:cs typeface="Rix고딕 B"/>
              </a:rPr>
              <a:t> </a:t>
            </a:r>
            <a:r>
              <a:rPr sz="1200" spc="215" dirty="0">
                <a:solidFill>
                  <a:srgbClr val="231F20"/>
                </a:solidFill>
                <a:latin typeface="Rix고딕 B"/>
                <a:cs typeface="Rix고딕 B"/>
              </a:rPr>
              <a:t> </a:t>
            </a:r>
            <a:r>
              <a:rPr sz="1200" spc="-25" dirty="0" err="1" smtClean="0">
                <a:solidFill>
                  <a:srgbClr val="231F20"/>
                </a:solidFill>
                <a:latin typeface="Rix고딕 M"/>
                <a:cs typeface="Rix고딕 M"/>
              </a:rPr>
              <a:t>한글</a:t>
            </a: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     O </a:t>
            </a:r>
            <a:r>
              <a:rPr lang="en-US" sz="1200" spc="-25" dirty="0" err="1" smtClean="0">
                <a:solidFill>
                  <a:srgbClr val="231F20"/>
                </a:solidFill>
                <a:latin typeface="Rix고딕 M"/>
                <a:cs typeface="Rix고딕 M"/>
              </a:rPr>
              <a:t>O</a:t>
            </a: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 </a:t>
            </a:r>
            <a:r>
              <a:rPr lang="en-US" sz="1200" spc="-25" dirty="0" err="1" smtClean="0">
                <a:solidFill>
                  <a:srgbClr val="231F20"/>
                </a:solidFill>
                <a:latin typeface="Rix고딕 M"/>
                <a:cs typeface="Rix고딕 M"/>
              </a:rPr>
              <a:t>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08572" y="2265168"/>
            <a:ext cx="2130672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200" spc="-25" dirty="0" err="1" smtClean="0">
                <a:solidFill>
                  <a:srgbClr val="231F20"/>
                </a:solidFill>
                <a:latin typeface="Rix고딕 M"/>
                <a:cs typeface="Rix고딕 M"/>
              </a:rPr>
              <a:t>영문</a:t>
            </a: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 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</a:t>
            </a:r>
            <a:r>
              <a:rPr lang="en-US" altLang="ko-KR" sz="1200" dirty="0" smtClean="0">
                <a:latin typeface="Rix고딕 M"/>
                <a:cs typeface="Rix고딕 M"/>
              </a:rPr>
              <a:t>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OOOOO</a:t>
            </a:r>
            <a:r>
              <a:rPr lang="en-US" altLang="ko-KR" sz="1200" dirty="0" smtClean="0">
                <a:latin typeface="Rix고딕 M"/>
                <a:cs typeface="Rix고딕 M"/>
              </a:rPr>
              <a:t>  </a:t>
            </a:r>
            <a:r>
              <a:rPr lang="en-US" altLang="ko-KR" sz="1200" dirty="0" err="1" smtClean="0">
                <a:latin typeface="Rix고딕 M"/>
                <a:cs typeface="Rix고딕 M"/>
              </a:rPr>
              <a:t>O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Rix고딕 M"/>
                <a:cs typeface="Rix고딕 M"/>
              </a:rPr>
              <a:t>OOOO</a:t>
            </a:r>
            <a:endParaRPr lang="en-US" altLang="ko-KR" sz="1200" dirty="0" smtClean="0">
              <a:latin typeface="Rix고딕 M"/>
              <a:cs typeface="Rix고딕 M"/>
            </a:endParaRPr>
          </a:p>
          <a:p>
            <a:pPr marL="12700"/>
            <a:endParaRPr lang="en-US" altLang="ko-KR" sz="1200" dirty="0" smtClean="0">
              <a:latin typeface="Rix고딕 M"/>
              <a:cs typeface="Rix고딕 M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51643" y="4043536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51643" y="3689970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51643" y="3325285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51643" y="2966156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51643" y="2607028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186473" y="2608262"/>
            <a:ext cx="0" cy="358775"/>
          </a:xfrm>
          <a:custGeom>
            <a:avLst/>
            <a:gdLst/>
            <a:ahLst/>
            <a:cxnLst/>
            <a:rect l="l" t="t" r="r" b="b"/>
            <a:pathLst>
              <a:path h="358775">
                <a:moveTo>
                  <a:pt x="0" y="0"/>
                </a:moveTo>
                <a:lnTo>
                  <a:pt x="0" y="35877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341928" y="3324225"/>
            <a:ext cx="0" cy="1062990"/>
          </a:xfrm>
          <a:custGeom>
            <a:avLst/>
            <a:gdLst/>
            <a:ahLst/>
            <a:cxnLst/>
            <a:rect l="l" t="t" r="r" b="b"/>
            <a:pathLst>
              <a:path h="1062989">
                <a:moveTo>
                  <a:pt x="0" y="0"/>
                </a:moveTo>
                <a:lnTo>
                  <a:pt x="0" y="106283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407793" y="4044950"/>
            <a:ext cx="0" cy="34099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51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3422713" y="2689602"/>
            <a:ext cx="163393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39725" algn="l"/>
                <a:tab pos="836930" algn="l"/>
              </a:tabLst>
            </a:pPr>
            <a:r>
              <a:rPr lang="en-US" altLang="ko-KR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 </a:t>
            </a:r>
            <a:r>
              <a:rPr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일</a:t>
            </a:r>
            <a:r>
              <a:rPr sz="1200" spc="-25" dirty="0">
                <a:solidFill>
                  <a:srgbClr val="231F20"/>
                </a:solidFill>
                <a:latin typeface="Rix고딕 M"/>
                <a:cs typeface="Rix고딕 M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Rix고딕 B"/>
                <a:cs typeface="Rix고딕 M"/>
              </a:rPr>
              <a:t>성별     </a:t>
            </a:r>
            <a:r>
              <a:rPr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남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9251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5218155" y="2689551"/>
            <a:ext cx="160020" cy="195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231F20"/>
                </a:solidFill>
                <a:latin typeface="Rix고딕 M"/>
                <a:cs typeface="Rix고딕 M"/>
              </a:rPr>
              <a:t>여</a:t>
            </a:r>
            <a:endParaRPr sz="1200">
              <a:latin typeface="Rix고딕 M"/>
              <a:cs typeface="Rix고딕 M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4077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5463691" y="4118301"/>
            <a:ext cx="657225" cy="195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231F20"/>
                </a:solidFill>
                <a:latin typeface="Rix고딕 B"/>
                <a:cs typeface="Rix고딕 B"/>
              </a:rPr>
              <a:t>스로우 </a:t>
            </a:r>
            <a:r>
              <a:rPr sz="1200" spc="35" dirty="0">
                <a:solidFill>
                  <a:srgbClr val="231F20"/>
                </a:solidFill>
                <a:latin typeface="Rix고딕 B"/>
                <a:cs typeface="Rix고딕 B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Rix고딕 M"/>
                <a:cs typeface="Rix고딕 M"/>
              </a:rPr>
              <a:t>좌</a:t>
            </a:r>
            <a:endParaRPr sz="1200">
              <a:latin typeface="Rix고딕 M"/>
              <a:cs typeface="Rix고딕 M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1507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6443705" y="4118301"/>
            <a:ext cx="160020" cy="195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231F20"/>
                </a:solidFill>
                <a:latin typeface="Rix고딕 M"/>
                <a:cs typeface="Rix고딕 M"/>
              </a:rPr>
              <a:t>우</a:t>
            </a:r>
            <a:endParaRPr sz="1200">
              <a:latin typeface="Rix고딕 M"/>
              <a:cs typeface="Rix고딕 M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6333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54090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641975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ln w="25400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6069769" y="2715659"/>
            <a:ext cx="429259" cy="287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15" dirty="0">
                <a:solidFill>
                  <a:srgbClr val="B7B7BA"/>
                </a:solidFill>
                <a:latin typeface="Rix고딕 L"/>
                <a:cs typeface="Rix고딕 L"/>
              </a:rPr>
              <a:t>여권사진  3.5X4.5</a:t>
            </a:r>
            <a:endParaRPr sz="900">
              <a:latin typeface="Rix고딕 L"/>
              <a:cs typeface="Rix고딕 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86551" y="3365500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OOOOOOO @</a:t>
            </a:r>
            <a:endParaRPr lang="en-US" altLang="ko-KR" sz="1200" dirty="0" smtClean="0">
              <a:latin typeface="Rix고딕 B"/>
              <a:cs typeface="Rix고딕 B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27325" y="3367897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O1O – OOOO - OOOO</a:t>
            </a:r>
            <a:endParaRPr lang="en-US" altLang="ko-KR" sz="1200" dirty="0" smtClean="0">
              <a:latin typeface="Rix고딕 B"/>
              <a:cs typeface="Rix고딕 B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76414" y="3717220"/>
            <a:ext cx="1497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</a:t>
            </a:r>
            <a:endParaRPr lang="en-US" altLang="ko-KR" sz="1200" dirty="0" smtClean="0">
              <a:latin typeface="Rix고딕 B"/>
              <a:cs typeface="Rix고딕 B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076834" y="3719065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</a:t>
            </a:r>
            <a:endParaRPr lang="en-US" altLang="ko-KR" sz="1200" dirty="0" smtClean="0">
              <a:latin typeface="Rix고딕 B"/>
              <a:cs typeface="Rix고딕 B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164754" y="3731248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</a:t>
            </a:r>
            <a:endParaRPr lang="en-US" altLang="ko-KR" sz="1200" dirty="0" smtClean="0">
              <a:latin typeface="Rix고딕 B"/>
              <a:cs typeface="Rix고딕 B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673287" y="407824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</a:t>
            </a:r>
            <a:endParaRPr lang="en-US" altLang="ko-KR" sz="1200" dirty="0" smtClean="0">
              <a:latin typeface="Rix고딕 B"/>
              <a:cs typeface="Rix고딕 B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601466" y="407183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</a:t>
            </a:r>
            <a:endParaRPr lang="en-US" altLang="ko-KR" sz="1200" dirty="0" smtClean="0">
              <a:latin typeface="Rix고딕 B"/>
              <a:cs typeface="Rix고딕 B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193901" y="4085245"/>
            <a:ext cx="96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  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Rix고딕 M"/>
                <a:cs typeface="Rix고딕 M"/>
              </a:rPr>
              <a:t>OO</a:t>
            </a:r>
            <a:endParaRPr lang="en-US" altLang="ko-KR" sz="1200" dirty="0" smtClean="0">
              <a:latin typeface="Rix고딕 B"/>
              <a:cs typeface="Rix고딕 B"/>
            </a:endParaRPr>
          </a:p>
        </p:txBody>
      </p:sp>
      <p:sp>
        <p:nvSpPr>
          <p:cNvPr id="63" name="object 30"/>
          <p:cNvSpPr txBox="1"/>
          <p:nvPr/>
        </p:nvSpPr>
        <p:spPr>
          <a:xfrm>
            <a:off x="1798147" y="860103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64" name="object 30"/>
          <p:cNvSpPr txBox="1"/>
          <p:nvPr/>
        </p:nvSpPr>
        <p:spPr>
          <a:xfrm>
            <a:off x="2663485" y="860635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65" name="object 30"/>
          <p:cNvSpPr txBox="1"/>
          <p:nvPr/>
        </p:nvSpPr>
        <p:spPr>
          <a:xfrm>
            <a:off x="3295268" y="8611154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66" name="object 30"/>
          <p:cNvSpPr txBox="1"/>
          <p:nvPr/>
        </p:nvSpPr>
        <p:spPr>
          <a:xfrm>
            <a:off x="4545871" y="860875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67" name="object 30"/>
          <p:cNvSpPr txBox="1"/>
          <p:nvPr/>
        </p:nvSpPr>
        <p:spPr>
          <a:xfrm>
            <a:off x="765377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68" name="object 30"/>
          <p:cNvSpPr txBox="1"/>
          <p:nvPr/>
        </p:nvSpPr>
        <p:spPr>
          <a:xfrm>
            <a:off x="1411482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69" name="object 30"/>
          <p:cNvSpPr txBox="1"/>
          <p:nvPr/>
        </p:nvSpPr>
        <p:spPr>
          <a:xfrm>
            <a:off x="2408100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70" name="object 30"/>
          <p:cNvSpPr txBox="1"/>
          <p:nvPr/>
        </p:nvSpPr>
        <p:spPr>
          <a:xfrm>
            <a:off x="2817936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71" name="object 30"/>
          <p:cNvSpPr txBox="1"/>
          <p:nvPr/>
        </p:nvSpPr>
        <p:spPr>
          <a:xfrm>
            <a:off x="765377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72" name="object 30"/>
          <p:cNvSpPr txBox="1"/>
          <p:nvPr/>
        </p:nvSpPr>
        <p:spPr>
          <a:xfrm>
            <a:off x="1411482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73" name="object 30"/>
          <p:cNvSpPr txBox="1"/>
          <p:nvPr/>
        </p:nvSpPr>
        <p:spPr>
          <a:xfrm>
            <a:off x="2408100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74" name="object 30"/>
          <p:cNvSpPr txBox="1"/>
          <p:nvPr/>
        </p:nvSpPr>
        <p:spPr>
          <a:xfrm>
            <a:off x="2817936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75" name="object 30"/>
          <p:cNvSpPr txBox="1"/>
          <p:nvPr/>
        </p:nvSpPr>
        <p:spPr>
          <a:xfrm>
            <a:off x="730614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76" name="object 30"/>
          <p:cNvSpPr txBox="1"/>
          <p:nvPr/>
        </p:nvSpPr>
        <p:spPr>
          <a:xfrm>
            <a:off x="1473486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77" name="object 30"/>
          <p:cNvSpPr txBox="1"/>
          <p:nvPr/>
        </p:nvSpPr>
        <p:spPr>
          <a:xfrm>
            <a:off x="730588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78" name="object 30"/>
          <p:cNvSpPr txBox="1"/>
          <p:nvPr/>
        </p:nvSpPr>
        <p:spPr>
          <a:xfrm>
            <a:off x="1473460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79" name="object 30"/>
          <p:cNvSpPr txBox="1"/>
          <p:nvPr/>
        </p:nvSpPr>
        <p:spPr>
          <a:xfrm>
            <a:off x="729287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80" name="object 30"/>
          <p:cNvSpPr txBox="1"/>
          <p:nvPr/>
        </p:nvSpPr>
        <p:spPr>
          <a:xfrm>
            <a:off x="1472159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81" name="object 30"/>
          <p:cNvSpPr txBox="1"/>
          <p:nvPr/>
        </p:nvSpPr>
        <p:spPr>
          <a:xfrm>
            <a:off x="729261" y="63224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82" name="object 30"/>
          <p:cNvSpPr txBox="1"/>
          <p:nvPr/>
        </p:nvSpPr>
        <p:spPr>
          <a:xfrm>
            <a:off x="1472133" y="63224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83" name="object 30"/>
          <p:cNvSpPr txBox="1"/>
          <p:nvPr/>
        </p:nvSpPr>
        <p:spPr>
          <a:xfrm>
            <a:off x="2011402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OOOOOOOOOOOO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84" name="object 30"/>
          <p:cNvSpPr txBox="1"/>
          <p:nvPr/>
        </p:nvSpPr>
        <p:spPr>
          <a:xfrm>
            <a:off x="2011402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OOOOOOOOOOOO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85" name="object 30"/>
          <p:cNvSpPr txBox="1"/>
          <p:nvPr/>
        </p:nvSpPr>
        <p:spPr>
          <a:xfrm>
            <a:off x="2011402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OOOOOOOOOOOO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86" name="object 30"/>
          <p:cNvSpPr txBox="1"/>
          <p:nvPr/>
        </p:nvSpPr>
        <p:spPr>
          <a:xfrm>
            <a:off x="2010139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OOOOOOOOOOOO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87" name="object 30"/>
          <p:cNvSpPr txBox="1"/>
          <p:nvPr/>
        </p:nvSpPr>
        <p:spPr>
          <a:xfrm>
            <a:off x="4813295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OOOOOOOOOOOO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88" name="object 30"/>
          <p:cNvSpPr txBox="1"/>
          <p:nvPr/>
        </p:nvSpPr>
        <p:spPr>
          <a:xfrm>
            <a:off x="4813295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OOOOOOOOOOOO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89" name="object 30"/>
          <p:cNvSpPr txBox="1"/>
          <p:nvPr/>
        </p:nvSpPr>
        <p:spPr>
          <a:xfrm>
            <a:off x="4813295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OOOOOOOOOOOO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90" name="object 30"/>
          <p:cNvSpPr txBox="1"/>
          <p:nvPr/>
        </p:nvSpPr>
        <p:spPr>
          <a:xfrm>
            <a:off x="4812032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OOOOOOOOOOOO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91" name="object 30"/>
          <p:cNvSpPr txBox="1"/>
          <p:nvPr/>
        </p:nvSpPr>
        <p:spPr>
          <a:xfrm>
            <a:off x="3319547" y="707633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OOOOOOOOOOOO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92" name="object 30"/>
          <p:cNvSpPr txBox="1"/>
          <p:nvPr/>
        </p:nvSpPr>
        <p:spPr>
          <a:xfrm>
            <a:off x="3315100" y="7423477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OOOOOOOOOOOO</a:t>
            </a:r>
            <a:endParaRPr sz="1200" dirty="0">
              <a:latin typeface="Rix고딕 M"/>
              <a:cs typeface="Rix고딕 M"/>
            </a:endParaRPr>
          </a:p>
        </p:txBody>
      </p:sp>
      <p:sp>
        <p:nvSpPr>
          <p:cNvPr id="93" name="object 30"/>
          <p:cNvSpPr txBox="1"/>
          <p:nvPr/>
        </p:nvSpPr>
        <p:spPr>
          <a:xfrm>
            <a:off x="1181776" y="3050978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Rix고딕 M"/>
                <a:cs typeface="Rix고딕 M"/>
              </a:rPr>
              <a:t>OOOOOOOOOOOO</a:t>
            </a:r>
            <a:endParaRPr sz="1200" dirty="0">
              <a:latin typeface="Rix고딕 M"/>
              <a:cs typeface="Rix고딕 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183</Words>
  <Application>Microsoft Office PowerPoint</Application>
  <PresentationFormat>사용자 지정</PresentationFormat>
  <Paragraphs>93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11" baseType="lpstr">
      <vt:lpstr>굴림</vt:lpstr>
      <vt:lpstr>Arial</vt:lpstr>
      <vt:lpstr>Calibri</vt:lpstr>
      <vt:lpstr>맑은 고딕</vt:lpstr>
      <vt:lpstr>Times New Roman</vt:lpstr>
      <vt:lpstr>Rix고딕 EB</vt:lpstr>
      <vt:lpstr>Rix고딕 B</vt:lpstr>
      <vt:lpstr>Rix고딕 M</vt:lpstr>
      <vt:lpstr>Rix고딕 L</vt:lpstr>
      <vt:lpstr>Office Theme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퍼펙트 참가신청서</dc:title>
  <dc:creator>ssoon</dc:creator>
  <cp:lastModifiedBy>HI-PC02-0016</cp:lastModifiedBy>
  <cp:revision>34</cp:revision>
  <dcterms:created xsi:type="dcterms:W3CDTF">2016-12-27T14:41:12Z</dcterms:created>
  <dcterms:modified xsi:type="dcterms:W3CDTF">2017-02-13T08:10:50Z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2016-12-27T00:00:00Z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2016-12-27T00:00:00Z</vt:filetime>
  </property>
</Properties>
</file>