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맑은 고딕" panose="020B0503020000020004" pitchFamily="50" charset="-127"/>
      <p:regular r:id="rId7"/>
      <p:bold r:id="rId8"/>
    </p:embeddedFont>
    <p:embeddedFont>
      <p:font typeface="Rix고딕 EB" panose="02020603020101020101" pitchFamily="18" charset="-127"/>
      <p:regular r:id="rId9"/>
    </p:embeddedFont>
    <p:embeddedFont>
      <p:font typeface="Rix고딕 B" panose="02020603020101020101" pitchFamily="18" charset="-127"/>
      <p:regular r:id="rId10"/>
    </p:embeddedFont>
    <p:embeddedFont>
      <p:font typeface="Rix고딕 M" panose="02020603020101020101" pitchFamily="18" charset="-127"/>
      <p:regular r:id="rId11"/>
    </p:embeddedFont>
    <p:embeddedFont>
      <p:font typeface="Rix고딕 L" panose="02020603020101020101" pitchFamily="18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12" y="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37261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Rix고딕 B"/>
                <a:cs typeface="Rix고딕 B"/>
              </a:rPr>
              <a:t>* </a:t>
            </a: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주요대회 성적 </a:t>
            </a:r>
            <a:r>
              <a:rPr sz="1200" spc="-10" dirty="0">
                <a:solidFill>
                  <a:srgbClr val="49494A"/>
                </a:solidFill>
                <a:latin typeface="Rix고딕 M"/>
                <a:cs typeface="Rix고딕 M"/>
              </a:rPr>
              <a:t>( </a:t>
            </a:r>
            <a:r>
              <a:rPr sz="1200" spc="-25" dirty="0">
                <a:solidFill>
                  <a:srgbClr val="49494A"/>
                </a:solidFill>
                <a:latin typeface="Rix고딕 M"/>
                <a:cs typeface="Rix고딕 M"/>
              </a:rPr>
              <a:t>최신 </a:t>
            </a:r>
            <a:r>
              <a:rPr sz="1200" spc="-15" dirty="0">
                <a:solidFill>
                  <a:srgbClr val="49494A"/>
                </a:solidFill>
                <a:latin typeface="Rix고딕 M"/>
                <a:cs typeface="Rix고딕 M"/>
              </a:rPr>
              <a:t>순. </a:t>
            </a:r>
            <a:r>
              <a:rPr sz="1200" spc="-25" dirty="0">
                <a:solidFill>
                  <a:srgbClr val="49494A"/>
                </a:solidFill>
                <a:latin typeface="Rix고딕 M"/>
                <a:cs typeface="Rix고딕 M"/>
              </a:rPr>
              <a:t>피닉스다트 공식은 물론 타사 대회 기입 가능</a:t>
            </a:r>
            <a:r>
              <a:rPr sz="1200" spc="130" dirty="0">
                <a:solidFill>
                  <a:srgbClr val="49494A"/>
                </a:solidFill>
                <a:latin typeface="Rix고딕 M"/>
                <a:cs typeface="Rix고딕 M"/>
              </a:rPr>
              <a:t> </a:t>
            </a:r>
            <a:r>
              <a:rPr sz="1200" spc="-10" dirty="0">
                <a:solidFill>
                  <a:srgbClr val="49494A"/>
                </a:solidFill>
                <a:latin typeface="Rix고딕 M"/>
                <a:cs typeface="Rix고딕 M"/>
              </a:rPr>
              <a:t>)</a:t>
            </a:r>
            <a:endParaRPr sz="1200">
              <a:latin typeface="Rix고딕 M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046045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명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3" y="6719693"/>
            <a:ext cx="190373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Rix고딕 B"/>
                <a:cs typeface="Rix고딕 B"/>
              </a:rPr>
              <a:t>* </a:t>
            </a: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주요 경력 </a:t>
            </a:r>
            <a:r>
              <a:rPr sz="1200" spc="-10" dirty="0">
                <a:solidFill>
                  <a:srgbClr val="49494A"/>
                </a:solidFill>
                <a:latin typeface="Rix고딕 M"/>
                <a:cs typeface="Rix고딕 M"/>
              </a:rPr>
              <a:t>( </a:t>
            </a:r>
            <a:r>
              <a:rPr sz="1200" spc="-25" dirty="0">
                <a:solidFill>
                  <a:srgbClr val="49494A"/>
                </a:solidFill>
                <a:latin typeface="Rix고딕 M"/>
                <a:cs typeface="Rix고딕 M"/>
              </a:rPr>
              <a:t>아르바이트 가능</a:t>
            </a:r>
            <a:r>
              <a:rPr sz="1200" spc="-15" dirty="0">
                <a:solidFill>
                  <a:srgbClr val="49494A"/>
                </a:solidFill>
                <a:latin typeface="Rix고딕 M"/>
                <a:cs typeface="Rix고딕 M"/>
              </a:rPr>
              <a:t> </a:t>
            </a:r>
            <a:r>
              <a:rPr sz="1200" spc="-10" dirty="0">
                <a:solidFill>
                  <a:srgbClr val="49494A"/>
                </a:solidFill>
                <a:latin typeface="Rix고딕 M"/>
                <a:cs typeface="Rix고딕 M"/>
              </a:rPr>
              <a:t>)</a:t>
            </a:r>
            <a:endParaRPr sz="1200">
              <a:latin typeface="Rix고딕 M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71565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61740" y="1353540"/>
            <a:ext cx="423672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2150" spc="-10" dirty="0">
                <a:solidFill>
                  <a:srgbClr val="231F20"/>
                </a:solidFill>
                <a:latin typeface="Rix고딕 B"/>
                <a:cs typeface="Rix고딕 B"/>
              </a:rPr>
              <a:t>퍼펙트 프로 라이선스 서류심사</a:t>
            </a:r>
            <a:r>
              <a:rPr sz="2150" spc="-90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2150" spc="-10" dirty="0">
                <a:solidFill>
                  <a:srgbClr val="231F20"/>
                </a:solidFill>
                <a:latin typeface="Rix고딕 B"/>
                <a:cs typeface="Rix고딕 B"/>
              </a:rPr>
              <a:t>신청서</a:t>
            </a:r>
            <a:endParaRPr sz="2150" dirty="0">
              <a:latin typeface="Rix고딕 B"/>
              <a:cs typeface="Rix고딕 B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15" dirty="0">
                <a:solidFill>
                  <a:srgbClr val="231F20"/>
                </a:solidFill>
                <a:latin typeface="Rix고딕 L"/>
                <a:cs typeface="Rix고딕 L"/>
              </a:rPr>
              <a:t>2017년도 </a:t>
            </a:r>
            <a:r>
              <a:rPr sz="1000" spc="-20" dirty="0">
                <a:solidFill>
                  <a:srgbClr val="231F20"/>
                </a:solidFill>
                <a:latin typeface="Rix고딕 L"/>
                <a:cs typeface="Rix고딕 L"/>
              </a:rPr>
              <a:t>퍼펙트 코리아 프로선수 등록을 위한 서류 심사를 아래와 같이</a:t>
            </a:r>
            <a:r>
              <a:rPr sz="1000" spc="5" dirty="0">
                <a:solidFill>
                  <a:srgbClr val="231F20"/>
                </a:solidFill>
                <a:latin typeface="Rix고딕 L"/>
                <a:cs typeface="Rix고딕 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Rix고딕 L"/>
                <a:cs typeface="Rix고딕 L"/>
              </a:rPr>
              <a:t>신청합니다</a:t>
            </a:r>
            <a:endParaRPr sz="1000" dirty="0">
              <a:latin typeface="Rix고딕 L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50" dirty="0">
                <a:solidFill>
                  <a:srgbClr val="231F20"/>
                </a:solidFill>
                <a:latin typeface="Rix고딕 EB"/>
                <a:cs typeface="Rix고딕 EB"/>
              </a:rPr>
              <a:t>퍼펙트 코리아 프로테스트 전형 요강에 따라 프로자격 취득을 위한 서류 심사를</a:t>
            </a:r>
            <a:r>
              <a:rPr sz="1150" spc="-60" dirty="0">
                <a:solidFill>
                  <a:srgbClr val="231F20"/>
                </a:solidFill>
                <a:latin typeface="Rix고딕 EB"/>
                <a:cs typeface="Rix고딕 EB"/>
              </a:rPr>
              <a:t> </a:t>
            </a:r>
            <a:r>
              <a:rPr sz="1150" dirty="0">
                <a:solidFill>
                  <a:srgbClr val="231F20"/>
                </a:solidFill>
                <a:latin typeface="Rix고딕 EB"/>
                <a:cs typeface="Rix고딕 EB"/>
              </a:rPr>
              <a:t>신청합니다</a:t>
            </a:r>
            <a:endParaRPr sz="1150">
              <a:latin typeface="Rix고딕 EB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5399" y="9808236"/>
            <a:ext cx="4802022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050" spc="-30" dirty="0">
                <a:solidFill>
                  <a:srgbClr val="231F20"/>
                </a:solidFill>
                <a:latin typeface="Rix고딕 B"/>
                <a:cs typeface="Rix고딕 B"/>
              </a:rPr>
              <a:t>서류신청 신청 마감일인 </a:t>
            </a:r>
            <a:r>
              <a:rPr sz="1050" spc="-20" dirty="0">
                <a:solidFill>
                  <a:srgbClr val="231F20"/>
                </a:solidFill>
                <a:latin typeface="Rix고딕 B"/>
                <a:cs typeface="Rix고딕 B"/>
              </a:rPr>
              <a:t>2017년 </a:t>
            </a:r>
            <a:r>
              <a:rPr lang="en-US" sz="1050" spc="-25" dirty="0" smtClean="0">
                <a:solidFill>
                  <a:srgbClr val="231F20"/>
                </a:solidFill>
                <a:latin typeface="Rix고딕 B"/>
                <a:cs typeface="Rix고딕 B"/>
              </a:rPr>
              <a:t>2</a:t>
            </a:r>
            <a:r>
              <a:rPr sz="1050" spc="-25" dirty="0" smtClean="0">
                <a:solidFill>
                  <a:srgbClr val="231F20"/>
                </a:solidFill>
                <a:latin typeface="Rix고딕 B"/>
                <a:cs typeface="Rix고딕 B"/>
              </a:rPr>
              <a:t>월 </a:t>
            </a:r>
            <a:r>
              <a:rPr lang="en-US" sz="1050" spc="-25" dirty="0" smtClean="0">
                <a:solidFill>
                  <a:srgbClr val="231F20"/>
                </a:solidFill>
                <a:latin typeface="Rix고딕 B"/>
                <a:cs typeface="Rix고딕 B"/>
              </a:rPr>
              <a:t>21</a:t>
            </a:r>
            <a:r>
              <a:rPr sz="1050" spc="-25" dirty="0" smtClean="0">
                <a:solidFill>
                  <a:srgbClr val="231F20"/>
                </a:solidFill>
                <a:latin typeface="Rix고딕 B"/>
                <a:cs typeface="Rix고딕 B"/>
              </a:rPr>
              <a:t>일까지 </a:t>
            </a:r>
            <a:r>
              <a:rPr sz="1050" spc="-30" dirty="0">
                <a:solidFill>
                  <a:srgbClr val="231F20"/>
                </a:solidFill>
                <a:latin typeface="Rix고딕 B"/>
                <a:cs typeface="Rix고딕 B"/>
              </a:rPr>
              <a:t>담당자에게 도착하여야 접수가</a:t>
            </a:r>
            <a:r>
              <a:rPr sz="1050" spc="180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Rix고딕 B"/>
                <a:cs typeface="Rix고딕 B"/>
              </a:rPr>
              <a:t>유효합니다.</a:t>
            </a:r>
            <a:endParaRPr sz="1050" dirty="0">
              <a:latin typeface="Rix고딕 B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4298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Rix고딕 B"/>
                <a:cs typeface="Rix고딕 B"/>
              </a:rPr>
              <a:t>신청일</a:t>
            </a:r>
            <a:endParaRPr sz="1200">
              <a:latin typeface="Rix고딕 B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Rix고딕 B"/>
                <a:cs typeface="Rix고딕 B"/>
              </a:rPr>
              <a:t>년</a:t>
            </a:r>
            <a:endParaRPr sz="1200" dirty="0">
              <a:latin typeface="Rix고딕 B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Rix고딕 B"/>
                <a:cs typeface="Rix고딕 B"/>
              </a:rPr>
              <a:t>월</a:t>
            </a:r>
            <a:endParaRPr sz="1200">
              <a:latin typeface="Rix고딕 B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Rix고딕 B"/>
                <a:cs typeface="Rix고딕 B"/>
              </a:rPr>
              <a:t>일</a:t>
            </a:r>
            <a:endParaRPr sz="1200">
              <a:latin typeface="Rix고딕 B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4" y="8610120"/>
            <a:ext cx="29083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Rix고딕 B"/>
                <a:cs typeface="Rix고딕 B"/>
              </a:rPr>
              <a:t>성명</a:t>
            </a:r>
            <a:endParaRPr sz="1200">
              <a:latin typeface="Rix고딕 B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4" y="8610120"/>
            <a:ext cx="29083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6E6F71"/>
                </a:solidFill>
                <a:latin typeface="Rix고딕 B"/>
                <a:cs typeface="Rix고딕 B"/>
              </a:rPr>
              <a:t>서명</a:t>
            </a:r>
            <a:endParaRPr sz="1200">
              <a:latin typeface="Rix고딕 B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4449" y="9202494"/>
            <a:ext cx="74803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050" spc="-30" dirty="0">
                <a:solidFill>
                  <a:srgbClr val="231F20"/>
                </a:solidFill>
                <a:latin typeface="Rix고딕 M"/>
                <a:cs typeface="Rix고딕 M"/>
              </a:rPr>
              <a:t>신청서류</a:t>
            </a:r>
            <a:r>
              <a:rPr sz="1050" spc="-85" dirty="0">
                <a:solidFill>
                  <a:srgbClr val="231F20"/>
                </a:solidFill>
                <a:latin typeface="Rix고딕 M"/>
                <a:cs typeface="Rix고딕 M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Rix고딕 M"/>
                <a:cs typeface="Rix고딕 M"/>
              </a:rPr>
              <a:t>체크</a:t>
            </a:r>
            <a:endParaRPr sz="1050">
              <a:latin typeface="Rix고딕 M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74501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59147" y="9206395"/>
            <a:ext cx="352107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sz="1050" spc="-30" dirty="0">
                <a:solidFill>
                  <a:srgbClr val="231F20"/>
                </a:solidFill>
                <a:latin typeface="Rix고딕 M"/>
                <a:cs typeface="Rix고딕 M"/>
              </a:rPr>
              <a:t>여권증명사진 </a:t>
            </a:r>
            <a:r>
              <a:rPr sz="1050" spc="-25" dirty="0">
                <a:solidFill>
                  <a:srgbClr val="231F20"/>
                </a:solidFill>
                <a:latin typeface="Rix고딕 M"/>
                <a:cs typeface="Rix고딕 M"/>
              </a:rPr>
              <a:t>2장 </a:t>
            </a:r>
            <a:r>
              <a:rPr sz="1050" spc="-10" dirty="0">
                <a:solidFill>
                  <a:srgbClr val="231F20"/>
                </a:solidFill>
                <a:latin typeface="Rix고딕 M"/>
                <a:cs typeface="Rix고딕 M"/>
              </a:rPr>
              <a:t>( </a:t>
            </a:r>
            <a:r>
              <a:rPr sz="1050" spc="-25" dirty="0">
                <a:solidFill>
                  <a:srgbClr val="231F20"/>
                </a:solidFill>
                <a:latin typeface="Rix고딕 M"/>
                <a:cs typeface="Rix고딕 M"/>
              </a:rPr>
              <a:t>1장 </a:t>
            </a:r>
            <a:r>
              <a:rPr sz="1050" spc="-20" dirty="0">
                <a:solidFill>
                  <a:srgbClr val="231F20"/>
                </a:solidFill>
                <a:latin typeface="Rix고딕 M"/>
                <a:cs typeface="Rix고딕 M"/>
              </a:rPr>
              <a:t>부착, </a:t>
            </a:r>
            <a:r>
              <a:rPr sz="1050" spc="-25" dirty="0">
                <a:solidFill>
                  <a:srgbClr val="231F20"/>
                </a:solidFill>
                <a:latin typeface="Rix고딕 M"/>
                <a:cs typeface="Rix고딕 M"/>
              </a:rPr>
              <a:t>1장</a:t>
            </a:r>
            <a:r>
              <a:rPr sz="1050" spc="90" dirty="0">
                <a:solidFill>
                  <a:srgbClr val="231F20"/>
                </a:solidFill>
                <a:latin typeface="Rix고딕 M"/>
                <a:cs typeface="Rix고딕 M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Rix고딕 M"/>
                <a:cs typeface="Rix고딕 M"/>
              </a:rPr>
              <a:t>첨부</a:t>
            </a:r>
            <a:r>
              <a:rPr sz="1050" spc="-5" dirty="0">
                <a:solidFill>
                  <a:srgbClr val="231F20"/>
                </a:solidFill>
                <a:latin typeface="Rix고딕 M"/>
                <a:cs typeface="Rix고딕 M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Rix고딕 M"/>
                <a:cs typeface="Rix고딕 M"/>
              </a:rPr>
              <a:t>)	</a:t>
            </a:r>
            <a:r>
              <a:rPr sz="1050" spc="-30" dirty="0">
                <a:solidFill>
                  <a:srgbClr val="231F20"/>
                </a:solidFill>
                <a:latin typeface="Rix고딕 M"/>
                <a:cs typeface="Rix고딕 M"/>
              </a:rPr>
              <a:t>자기소개서  주민등록증 또는 운전면허증 또는 여권 사본 또는 외국인등록증</a:t>
            </a:r>
            <a:r>
              <a:rPr sz="1050" spc="160" dirty="0">
                <a:solidFill>
                  <a:srgbClr val="231F20"/>
                </a:solidFill>
                <a:latin typeface="Rix고딕 M"/>
                <a:cs typeface="Rix고딕 M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Rix고딕 M"/>
                <a:cs typeface="Rix고딕 M"/>
              </a:rPr>
              <a:t>1부</a:t>
            </a:r>
            <a:endParaRPr sz="1050" dirty="0">
              <a:latin typeface="Rix고딕 M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55472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생년월일</a:t>
            </a:r>
            <a:endParaRPr sz="1200" dirty="0">
              <a:latin typeface="Rix고딕 B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25" dirty="0" err="1" smtClean="0">
                <a:solidFill>
                  <a:srgbClr val="231F20"/>
                </a:solidFill>
                <a:latin typeface="Rix고딕 B"/>
                <a:cs typeface="Rix고딕 B"/>
              </a:rPr>
              <a:t>현주소</a:t>
            </a:r>
            <a:r>
              <a:rPr lang="en-US" sz="1200" spc="-25" dirty="0" smtClean="0">
                <a:solidFill>
                  <a:srgbClr val="231F20"/>
                </a:solidFill>
                <a:latin typeface="Rix고딕 B"/>
                <a:cs typeface="Rix고딕 B"/>
              </a:rPr>
              <a:t>   </a:t>
            </a:r>
            <a:endParaRPr sz="1200" dirty="0">
              <a:latin typeface="Rix고딕 B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29259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휴대폰</a:t>
            </a:r>
            <a:endParaRPr sz="1200" dirty="0">
              <a:latin typeface="Rix고딕 B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93877" y="3769051"/>
            <a:ext cx="29464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상호</a:t>
            </a:r>
            <a:endParaRPr sz="1200">
              <a:latin typeface="Rix고딕 M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테스트</a:t>
            </a:r>
            <a:r>
              <a:rPr sz="1200" spc="-90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신청지역</a:t>
            </a:r>
            <a:endParaRPr sz="1200" dirty="0">
              <a:latin typeface="Rix고딕 B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다트경력	</a:t>
            </a: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년	개월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06331" y="3281422"/>
            <a:ext cx="832485" cy="103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sz="1200" spc="-25" dirty="0" err="1">
                <a:solidFill>
                  <a:srgbClr val="231F20"/>
                </a:solidFill>
                <a:latin typeface="Rix고딕 B"/>
                <a:cs typeface="Rix고딕 B"/>
              </a:rPr>
              <a:t>이메일</a:t>
            </a: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Rix고딕 B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sz="1200" spc="-25" dirty="0" err="1" smtClean="0">
                <a:solidFill>
                  <a:srgbClr val="231F20"/>
                </a:solidFill>
                <a:latin typeface="Rix고딕 B"/>
                <a:cs typeface="Rix고딕 B"/>
              </a:rPr>
              <a:t>홈숍</a:t>
            </a:r>
            <a:r>
              <a:rPr sz="1200" dirty="0">
                <a:solidFill>
                  <a:srgbClr val="231F20"/>
                </a:solidFill>
                <a:latin typeface="Rix고딕 B"/>
                <a:cs typeface="Rix고딕 B"/>
              </a:rPr>
              <a:t>	</a:t>
            </a: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지역</a:t>
            </a:r>
            <a:endParaRPr sz="1200" dirty="0">
              <a:latin typeface="Rix고딕 M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피닉스레이팅</a:t>
            </a:r>
            <a:endParaRPr sz="1200" dirty="0">
              <a:latin typeface="Rix고딕 B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 </a:t>
            </a:r>
            <a:r>
              <a:rPr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년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r>
              <a:rPr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월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 err="1">
                <a:solidFill>
                  <a:srgbClr val="231F20"/>
                </a:solidFill>
                <a:latin typeface="Rix고딕 B"/>
                <a:cs typeface="Rix고딕 B"/>
              </a:rPr>
              <a:t>이름</a:t>
            </a: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1200" spc="215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08572" y="2265168"/>
            <a:ext cx="213067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r>
              <a:rPr lang="en-US" altLang="ko-KR" sz="1200" dirty="0" smtClean="0">
                <a:latin typeface="Rix고딕 M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</a:t>
            </a:r>
            <a:r>
              <a:rPr lang="en-US" altLang="ko-KR" sz="1200" dirty="0" smtClean="0">
                <a:latin typeface="Rix고딕 M"/>
                <a:cs typeface="Rix고딕 M"/>
              </a:rPr>
              <a:t>  </a:t>
            </a:r>
            <a:r>
              <a:rPr lang="en-US" altLang="ko-KR" sz="1200" dirty="0" err="1" smtClean="0">
                <a:latin typeface="Rix고딕 M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lang="en-US" altLang="ko-KR" sz="1200" dirty="0" smtClean="0">
              <a:latin typeface="Rix고딕 M"/>
              <a:cs typeface="Rix고딕 M"/>
            </a:endParaRPr>
          </a:p>
          <a:p>
            <a:pPr marL="12700"/>
            <a:endParaRPr lang="en-US" altLang="ko-KR" sz="1200" dirty="0" smtClean="0">
              <a:latin typeface="Rix고딕 M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422713" y="2689602"/>
            <a:ext cx="163393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 </a:t>
            </a:r>
            <a:r>
              <a:rPr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일</a:t>
            </a: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Rix고딕 B"/>
                <a:cs typeface="Rix고딕 M"/>
              </a:rPr>
              <a:t>성별     </a:t>
            </a:r>
            <a:r>
              <a:rPr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남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218155" y="2689551"/>
            <a:ext cx="16002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여</a:t>
            </a:r>
            <a:endParaRPr sz="1200">
              <a:latin typeface="Rix고딕 M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463691" y="4118301"/>
            <a:ext cx="657225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B"/>
                <a:cs typeface="Rix고딕 B"/>
              </a:rPr>
              <a:t>스로우 </a:t>
            </a:r>
            <a:r>
              <a:rPr sz="1200" spc="35" dirty="0">
                <a:solidFill>
                  <a:srgbClr val="231F20"/>
                </a:solidFill>
                <a:latin typeface="Rix고딕 B"/>
                <a:cs typeface="Rix고딕 B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좌</a:t>
            </a:r>
            <a:endParaRPr sz="1200">
              <a:latin typeface="Rix고딕 M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Rix고딕 M"/>
                <a:cs typeface="Rix고딕 M"/>
              </a:rPr>
              <a:t>우</a:t>
            </a:r>
            <a:endParaRPr sz="1200">
              <a:latin typeface="Rix고딕 M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Rix고딕 L"/>
                <a:cs typeface="Rix고딕 L"/>
              </a:rPr>
              <a:t>여권사진  3.5X4.5</a:t>
            </a:r>
            <a:endParaRPr sz="900">
              <a:latin typeface="Rix고딕 L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 @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O1O – OOOO - OOOO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76414" y="371722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1466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93901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lang="en-US" altLang="ko-KR" sz="1200" dirty="0" smtClean="0">
              <a:latin typeface="Rix고딕 B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545871" y="86087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Rix고딕 M"/>
                <a:cs typeface="Rix고딕 M"/>
              </a:rPr>
              <a:t>OOOOOOOOOOOO</a:t>
            </a:r>
            <a:endParaRPr sz="1200" dirty="0">
              <a:latin typeface="Rix고딕 M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183</Words>
  <Application>Microsoft Office PowerPoint</Application>
  <PresentationFormat>사용자 지정</PresentationFormat>
  <Paragraphs>93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굴림</vt:lpstr>
      <vt:lpstr>Arial</vt:lpstr>
      <vt:lpstr>Calibri</vt:lpstr>
      <vt:lpstr>맑은 고딕</vt:lpstr>
      <vt:lpstr>Times New Roman</vt:lpstr>
      <vt:lpstr>Rix고딕 EB</vt:lpstr>
      <vt:lpstr>Rix고딕 B</vt:lpstr>
      <vt:lpstr>Rix고딕 M</vt:lpstr>
      <vt:lpstr>Rix고딕 L</vt:lpstr>
      <vt:lpstr>Office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HI-PC02-0016</cp:lastModifiedBy>
  <cp:revision>34</cp:revision>
  <dcterms:created xsi:type="dcterms:W3CDTF">2016-12-27T14:41:12Z</dcterms:created>
  <dcterms:modified xsi:type="dcterms:W3CDTF">2017-02-13T08:10:50Z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